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5" r:id="rId5"/>
    <p:sldId id="258" r:id="rId6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1" autoAdjust="0"/>
    <p:restoredTop sz="86390" autoAdjust="0"/>
  </p:normalViewPr>
  <p:slideViewPr>
    <p:cSldViewPr>
      <p:cViewPr varScale="1">
        <p:scale>
          <a:sx n="98" d="100"/>
          <a:sy n="98" d="100"/>
        </p:scale>
        <p:origin x="84" y="52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/>
              <a:t>The Framework Week</a:t>
            </a:r>
            <a:endParaRPr lang="en-US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Up until now we have discussed</a:t>
            </a:r>
          </a:p>
          <a:p>
            <a:pPr lvl="1"/>
            <a:r>
              <a:rPr lang="en-US" noProof="0" dirty="0"/>
              <a:t>A lot of Patterns which </a:t>
            </a:r>
            <a:r>
              <a:rPr lang="en-US" noProof="0" dirty="0" smtClean="0"/>
              <a:t>underlying </a:t>
            </a:r>
            <a:r>
              <a:rPr lang="en-US" i="1" noProof="0" dirty="0"/>
              <a:t>flexible architectures</a:t>
            </a:r>
          </a:p>
          <a:p>
            <a:pPr lvl="2"/>
            <a:r>
              <a:rPr lang="en-US" dirty="0"/>
              <a:t>Supporting variations of software along </a:t>
            </a:r>
            <a:r>
              <a:rPr lang="en-US" i="1" dirty="0"/>
              <a:t>one axis/dimension</a:t>
            </a:r>
          </a:p>
          <a:p>
            <a:pPr lvl="2"/>
            <a:r>
              <a:rPr lang="en-US" noProof="0" dirty="0"/>
              <a:t>Strategy: Vary between </a:t>
            </a:r>
            <a:r>
              <a:rPr lang="en-US" i="1" noProof="0" dirty="0"/>
              <a:t>algorithms</a:t>
            </a:r>
            <a:r>
              <a:rPr lang="en-US" noProof="0" dirty="0"/>
              <a:t> to fulfill responsibility</a:t>
            </a:r>
          </a:p>
          <a:p>
            <a:pPr lvl="2"/>
            <a:r>
              <a:rPr lang="en-US" dirty="0"/>
              <a:t>Etc.</a:t>
            </a:r>
            <a:endParaRPr lang="en-US" noProof="0" dirty="0"/>
          </a:p>
          <a:p>
            <a:endParaRPr lang="en-US" dirty="0"/>
          </a:p>
          <a:p>
            <a:r>
              <a:rPr lang="en-US" dirty="0"/>
              <a:t>The Theme of this week is </a:t>
            </a:r>
          </a:p>
          <a:p>
            <a:pPr lvl="1"/>
            <a:r>
              <a:rPr lang="en-US" noProof="0" dirty="0"/>
              <a:t>Frameworks:	Combining Patterns to have </a:t>
            </a:r>
            <a:r>
              <a:rPr lang="en-US" i="1" noProof="0" dirty="0"/>
              <a:t>flexible systems</a:t>
            </a:r>
          </a:p>
          <a:p>
            <a:pPr lvl="2"/>
            <a:r>
              <a:rPr lang="en-US" noProof="0" dirty="0"/>
              <a:t>Supporting variations in a (large) set of </a:t>
            </a:r>
            <a:r>
              <a:rPr lang="en-US" noProof="0" dirty="0" smtClean="0"/>
              <a:t>dimensions</a:t>
            </a:r>
          </a:p>
          <a:p>
            <a:pPr lvl="1"/>
            <a:r>
              <a:rPr lang="en-US" dirty="0" smtClean="0"/>
              <a:t>A great showcase of </a:t>
            </a:r>
            <a:r>
              <a:rPr lang="en-US" i="1" dirty="0" smtClean="0"/>
              <a:t>the power of patterns…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6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0E1AE-4FCE-4FAF-9C8D-76AFBCE08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Programming Smartphones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0E4F7CB-59F3-4F18-A2C1-B8BF25A92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646014"/>
            <a:ext cx="2557337" cy="376579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FAE91-C711-42C7-9016-089D009FA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A1425-0F6A-4307-B3D3-C6017B517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62FC6-363A-4943-A3F7-A43A3052C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DD6495-F090-442D-AA03-9C95A02FA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022846"/>
            <a:ext cx="7620000" cy="6231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A27BCA-7C2F-4385-83CA-8596BF756504}"/>
              </a:ext>
            </a:extLst>
          </p:cNvPr>
          <p:cNvSpPr/>
          <p:nvPr/>
        </p:nvSpPr>
        <p:spPr>
          <a:xfrm rot="378578">
            <a:off x="562785" y="2543540"/>
            <a:ext cx="4419600" cy="216504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/>
              <a:t>One child, many names…</a:t>
            </a:r>
          </a:p>
          <a:p>
            <a:pPr algn="ctr"/>
            <a:r>
              <a:rPr lang="da-DK" sz="2400" i="1"/>
              <a:t>Platform, stack</a:t>
            </a:r>
          </a:p>
          <a:p>
            <a:pPr algn="ctr"/>
            <a:endParaRPr lang="da-DK" sz="2400" i="1"/>
          </a:p>
          <a:p>
            <a:pPr algn="ctr"/>
            <a:r>
              <a:rPr lang="da-DK" sz="2400"/>
              <a:t>Framework</a:t>
            </a:r>
          </a:p>
        </p:txBody>
      </p:sp>
    </p:spTree>
    <p:extLst>
      <p:ext uri="{BB962C8B-B14F-4D97-AF65-F5344CB8AC3E}">
        <p14:creationId xmlns:p14="http://schemas.microsoft.com/office/powerpoint/2010/main" val="285710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D01AB-C4D1-47BE-B18C-406DF17C9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Another</a:t>
            </a:r>
            <a:r>
              <a:rPr lang="da-DK" dirty="0"/>
              <a:t> </a:t>
            </a:r>
            <a:r>
              <a:rPr lang="da-DK" dirty="0" err="1"/>
              <a:t>one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675D8-20BB-43FE-B038-7D2A5944A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And already building one </a:t>
            </a:r>
            <a:r>
              <a:rPr lang="da-DK" dirty="0">
                <a:sym typeface="Wingdings" panose="05000000000000000000" pitchFamily="2" charset="2"/>
              </a:rPr>
              <a:t>		- </a:t>
            </a:r>
            <a:r>
              <a:rPr lang="da-DK" dirty="0" err="1" smtClean="0">
                <a:sym typeface="Wingdings" panose="05000000000000000000" pitchFamily="2" charset="2"/>
              </a:rPr>
              <a:t>HotStone</a:t>
            </a:r>
            <a:r>
              <a:rPr lang="da-DK" dirty="0" smtClean="0">
                <a:sym typeface="Wingdings" panose="05000000000000000000" pitchFamily="2" charset="2"/>
              </a:rPr>
              <a:t>…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6C78F-8A86-488C-BFD7-70BC59542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1EAD0-FECC-4F28-A666-C453B5AF7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83419-730E-4D9E-9864-2457C538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2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This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Start by a (smaller than Android) example</a:t>
            </a:r>
          </a:p>
          <a:p>
            <a:pPr lvl="1"/>
            <a:r>
              <a:rPr lang="en-US" dirty="0" err="1"/>
              <a:t>MiniDraw</a:t>
            </a:r>
            <a:endParaRPr lang="en-US" dirty="0"/>
          </a:p>
          <a:p>
            <a:pPr lvl="1"/>
            <a:endParaRPr lang="en-US" noProof="0" dirty="0"/>
          </a:p>
          <a:p>
            <a:r>
              <a:rPr lang="en-US" dirty="0"/>
              <a:t>Provide hints for Iteration 8 mandatory</a:t>
            </a:r>
          </a:p>
          <a:p>
            <a:pPr lvl="1"/>
            <a:r>
              <a:rPr lang="en-US" noProof="0" dirty="0" smtClean="0"/>
              <a:t>To get </a:t>
            </a:r>
            <a:r>
              <a:rPr lang="en-US" noProof="0" smtClean="0"/>
              <a:t>you going…</a:t>
            </a:r>
          </a:p>
          <a:p>
            <a:pPr lvl="1"/>
            <a:endParaRPr lang="en-US" dirty="0"/>
          </a:p>
          <a:p>
            <a:r>
              <a:rPr lang="en-US" noProof="0" dirty="0"/>
              <a:t>Define Frameworks from a theoretical perspective</a:t>
            </a:r>
          </a:p>
          <a:p>
            <a:pPr lvl="1"/>
            <a:r>
              <a:rPr lang="en-US" dirty="0"/>
              <a:t>Terminology, structure, benefits and liabilities</a:t>
            </a:r>
          </a:p>
          <a:p>
            <a:pPr lvl="1"/>
            <a:r>
              <a:rPr lang="en-US" noProof="0" dirty="0" err="1"/>
              <a:t>Examplify</a:t>
            </a:r>
            <a:r>
              <a:rPr lang="en-US" noProof="0" dirty="0"/>
              <a:t> </a:t>
            </a:r>
          </a:p>
          <a:p>
            <a:pPr lvl="2"/>
            <a:r>
              <a:rPr lang="en-US" dirty="0" err="1"/>
              <a:t>MiniDraw</a:t>
            </a:r>
            <a:r>
              <a:rPr lang="en-US" dirty="0"/>
              <a:t>, Your </a:t>
            </a:r>
            <a:r>
              <a:rPr lang="en-US" dirty="0" err="1" smtClean="0"/>
              <a:t>HotStone</a:t>
            </a:r>
            <a:r>
              <a:rPr lang="en-US" dirty="0" smtClean="0"/>
              <a:t>, </a:t>
            </a:r>
            <a:r>
              <a:rPr lang="en-US" dirty="0"/>
              <a:t>Android, Java Swing, …</a:t>
            </a:r>
          </a:p>
          <a:p>
            <a:pPr lvl="1"/>
            <a:r>
              <a:rPr lang="en-US" noProof="0" dirty="0"/>
              <a:t>… as Screencast…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9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176</Words>
  <Application>Microsoft Office PowerPoint</Application>
  <PresentationFormat>On-screen Show (16:10)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Software Engineering and Architecture</vt:lpstr>
      <vt:lpstr>So Far…</vt:lpstr>
      <vt:lpstr>Programming Smartphones</vt:lpstr>
      <vt:lpstr>Another one</vt:lpstr>
      <vt:lpstr>This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127</cp:revision>
  <dcterms:created xsi:type="dcterms:W3CDTF">2006-08-16T00:00:00Z</dcterms:created>
  <dcterms:modified xsi:type="dcterms:W3CDTF">2023-10-24T08:19:38Z</dcterms:modified>
</cp:coreProperties>
</file>